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24" r:id="rId4"/>
    <p:sldId id="512" r:id="rId5"/>
    <p:sldId id="516" r:id="rId6"/>
    <p:sldId id="517" r:id="rId7"/>
    <p:sldId id="523" r:id="rId8"/>
    <p:sldId id="518" r:id="rId9"/>
    <p:sldId id="522" r:id="rId10"/>
    <p:sldId id="519" r:id="rId11"/>
    <p:sldId id="520" r:id="rId12"/>
    <p:sldId id="508" r:id="rId13"/>
    <p:sldId id="509" r:id="rId14"/>
    <p:sldId id="521" r:id="rId15"/>
    <p:sldId id="525"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Now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t>Main.view.xml</a:t>
            </a:r>
          </a:p>
          <a:p>
            <a:pPr marL="285750" indent="-285750" algn="just">
              <a:buFontTx/>
              <a:buChar char="-"/>
            </a:pPr>
            <a:r>
              <a:rPr lang="en-US" dirty="0"/>
              <a:t>Main.controller.js</a:t>
            </a:r>
          </a:p>
          <a:p>
            <a:pPr marL="285750" indent="-285750" algn="just">
              <a:buFontTx/>
              <a:buChar char="-"/>
            </a:pPr>
            <a:r>
              <a:rPr lang="en-US" dirty="0"/>
              <a:t>model.js</a:t>
            </a:r>
          </a:p>
          <a:p>
            <a:pPr marL="285750" indent="-285750" algn="just">
              <a:buFontTx/>
              <a:buChar char="-"/>
            </a:pPr>
            <a:r>
              <a:rPr lang="en-US" dirty="0"/>
              <a:t>i18n.properties</a:t>
            </a:r>
          </a:p>
          <a:p>
            <a:pPr marL="285750" indent="-285750" algn="just">
              <a:buFontTx/>
              <a:buChar char="-"/>
            </a:pPr>
            <a:r>
              <a:rPr lang="en-US" dirty="0"/>
              <a:t>i18n_hi.properties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E29DA55-5BB0-47E6-AC5C-99DA18B46670}"/>
              </a:ext>
            </a:extLst>
          </p:cNvPr>
          <p:cNvPicPr>
            <a:picLocks noChangeAspect="1"/>
          </p:cNvPicPr>
          <p:nvPr/>
        </p:nvPicPr>
        <p:blipFill>
          <a:blip r:embed="rId3"/>
          <a:stretch>
            <a:fillRect/>
          </a:stretch>
        </p:blipFill>
        <p:spPr>
          <a:xfrm>
            <a:off x="3153165" y="2719836"/>
            <a:ext cx="8777072" cy="39034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827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formatter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formatter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6" name="Picture 5">
            <a:extLst>
              <a:ext uri="{FF2B5EF4-FFF2-40B4-BE49-F238E27FC236}">
                <a16:creationId xmlns:a16="http://schemas.microsoft.com/office/drawing/2014/main" id="{F9F9BEA1-646A-417D-B249-1C532C59B448}"/>
              </a:ext>
            </a:extLst>
          </p:cNvPr>
          <p:cNvPicPr>
            <a:picLocks noChangeAspect="1"/>
          </p:cNvPicPr>
          <p:nvPr/>
        </p:nvPicPr>
        <p:blipFill>
          <a:blip r:embed="rId4"/>
          <a:stretch>
            <a:fillRect/>
          </a:stretch>
        </p:blipFill>
        <p:spPr>
          <a:xfrm>
            <a:off x="2950646" y="2522153"/>
            <a:ext cx="4595258" cy="1546994"/>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Now Create a formatter to format the employee name in table to uppercase.</a:t>
            </a:r>
          </a:p>
          <a:p>
            <a:pPr marL="285750" indent="-285750">
              <a:buFont typeface="Calibri" panose="020F0502020204030204" pitchFamily="34" charset="0"/>
              <a:buChar char="⁻"/>
            </a:pPr>
            <a:endParaRPr lang="en-US" dirty="0"/>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341477E-62D5-4FD9-B317-903A5C805D74}"/>
              </a:ext>
            </a:extLst>
          </p:cNvPr>
          <p:cNvPicPr>
            <a:picLocks noChangeAspect="1"/>
          </p:cNvPicPr>
          <p:nvPr/>
        </p:nvPicPr>
        <p:blipFill>
          <a:blip r:embed="rId3"/>
          <a:stretch>
            <a:fillRect/>
          </a:stretch>
        </p:blipFill>
        <p:spPr>
          <a:xfrm>
            <a:off x="5689789" y="2516243"/>
            <a:ext cx="6049238" cy="3629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9168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Currency Formatting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how to use the sap provided formatter classes to format the data in the UI.</a:t>
            </a:r>
          </a:p>
          <a:p>
            <a:pPr marL="285750" indent="-285750">
              <a:buFont typeface="Wingdings" panose="05000000000000000000" pitchFamily="2" charset="2"/>
              <a:buChar char="§"/>
            </a:pPr>
            <a:r>
              <a:rPr lang="en-US" dirty="0"/>
              <a:t>For this exercise we will use the </a:t>
            </a:r>
            <a:r>
              <a:rPr lang="en-US" dirty="0">
                <a:solidFill>
                  <a:srgbClr val="9AA83A"/>
                </a:solidFill>
                <a:latin typeface="Consolas" panose="020B0609020204030204" pitchFamily="49" charset="0"/>
              </a:rPr>
              <a:t>“s</a:t>
            </a:r>
            <a:r>
              <a:rPr lang="en-US" b="0" dirty="0">
                <a:solidFill>
                  <a:srgbClr val="9AA83A"/>
                </a:solidFill>
                <a:effectLst/>
                <a:latin typeface="Consolas" panose="020B0609020204030204" pitchFamily="49" charset="0"/>
              </a:rPr>
              <a:t>ap/ui/core/format/NumberFormat”</a:t>
            </a:r>
            <a:r>
              <a:rPr lang="en-US" dirty="0"/>
              <a:t> class to format the currency.</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C685E53-4C24-41D6-ACB2-F192BE663BB0}"/>
              </a:ext>
            </a:extLst>
          </p:cNvPr>
          <p:cNvPicPr>
            <a:picLocks noChangeAspect="1"/>
          </p:cNvPicPr>
          <p:nvPr/>
        </p:nvPicPr>
        <p:blipFill>
          <a:blip r:embed="rId3"/>
          <a:stretch>
            <a:fillRect/>
          </a:stretch>
        </p:blipFill>
        <p:spPr>
          <a:xfrm>
            <a:off x="3227889" y="1695686"/>
            <a:ext cx="8511138" cy="1301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1B37DF1-A669-4602-BF14-13CD67032657}"/>
              </a:ext>
            </a:extLst>
          </p:cNvPr>
          <p:cNvPicPr>
            <a:picLocks noChangeAspect="1"/>
          </p:cNvPicPr>
          <p:nvPr/>
        </p:nvPicPr>
        <p:blipFill>
          <a:blip r:embed="rId4"/>
          <a:stretch>
            <a:fillRect/>
          </a:stretch>
        </p:blipFill>
        <p:spPr>
          <a:xfrm>
            <a:off x="8088382" y="3224100"/>
            <a:ext cx="3650645" cy="32497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290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4163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Using the predefined Formatter Classes</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Main.view.xml</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D84BC30-78F0-4AAE-A103-17F128D82289}"/>
              </a:ext>
            </a:extLst>
          </p:cNvPr>
          <p:cNvPicPr>
            <a:picLocks noChangeAspect="1"/>
          </p:cNvPicPr>
          <p:nvPr/>
        </p:nvPicPr>
        <p:blipFill>
          <a:blip r:embed="rId3"/>
          <a:stretch>
            <a:fillRect/>
          </a:stretch>
        </p:blipFill>
        <p:spPr>
          <a:xfrm>
            <a:off x="3184530" y="2909364"/>
            <a:ext cx="8554497" cy="3416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75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3"/>
          <a:stretch>
            <a:fillRect/>
          </a:stretch>
        </p:blipFill>
        <p:spPr>
          <a:xfrm>
            <a:off x="3738028" y="3184715"/>
            <a:ext cx="8000999" cy="2894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252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a:t>
            </a:r>
            <a:r>
              <a:rPr lang="en-US" dirty="0">
                <a:solidFill>
                  <a:srgbClr val="FF0000"/>
                </a:solidFill>
              </a:rPr>
              <a:t>i18n</a:t>
            </a:r>
            <a:r>
              <a:rPr lang="en-US" dirty="0"/>
              <a:t> and inside this folder the file named </a:t>
            </a:r>
            <a:r>
              <a:rPr lang="en-US" dirty="0">
                <a:solidFill>
                  <a:srgbClr val="FF0000"/>
                </a:solidFill>
              </a:rPr>
              <a:t>i18n.properties </a:t>
            </a:r>
            <a:r>
              <a:rPr lang="en-US" dirty="0"/>
              <a:t>for default labels.</a:t>
            </a:r>
          </a:p>
          <a:p>
            <a:pPr marL="457200" indent="-457200" algn="just">
              <a:buAutoNum type="arabicPeriod"/>
            </a:pPr>
            <a:r>
              <a:rPr lang="en-US" dirty="0"/>
              <a:t>And </a:t>
            </a:r>
            <a:r>
              <a:rPr lang="en-US" dirty="0">
                <a:solidFill>
                  <a:srgbClr val="FF0000"/>
                </a:solidFill>
              </a:rPr>
              <a:t>i18n_langcode.properties </a:t>
            </a:r>
            <a:r>
              <a:rPr lang="en-US" dirty="0"/>
              <a:t>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solidFill>
                  <a:srgbClr val="FF0000"/>
                </a:solidFill>
              </a:rPr>
              <a:t>?sap-language=language_code </a:t>
            </a:r>
            <a:r>
              <a:rPr lang="en-US" dirty="0"/>
              <a:t>at the end of the URL of the app. Example for Hindi we will write </a:t>
            </a:r>
            <a:r>
              <a:rPr lang="en-US" b="1" dirty="0">
                <a:solidFill>
                  <a:srgbClr val="FF0000"/>
                </a:solidFill>
              </a:rPr>
              <a:t>?sap-language=hi</a:t>
            </a:r>
            <a:endParaRPr lang="en-US" dirty="0">
              <a:solidFill>
                <a:srgbClr val="FF0000"/>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23201</TotalTime>
  <Words>1557</Words>
  <Application>Microsoft Office PowerPoint</Application>
  <PresentationFormat>Widescreen</PresentationFormat>
  <Paragraphs>224</Paragraphs>
  <Slides>21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754</cp:revision>
  <dcterms:created xsi:type="dcterms:W3CDTF">2016-07-10T03:33:26Z</dcterms:created>
  <dcterms:modified xsi:type="dcterms:W3CDTF">2022-03-11T02:51:15Z</dcterms:modified>
</cp:coreProperties>
</file>